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58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7" d="100"/>
          <a:sy n="87" d="100"/>
        </p:scale>
        <p:origin x="3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0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758482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75848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99" y="1780222"/>
            <a:ext cx="4820603" cy="619791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40" y="732353"/>
            <a:ext cx="7279719" cy="457164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418540" y="5703451"/>
            <a:ext cx="7279719" cy="2497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Urban Response with B.A.P.U</a:t>
            </a:r>
            <a:endParaRPr lang="en-US" sz="5243" dirty="0"/>
          </a:p>
        </p:txBody>
      </p:sp>
      <p:sp>
        <p:nvSpPr>
          <p:cNvPr id="8" name="Text 2"/>
          <p:cNvSpPr/>
          <p:nvPr/>
        </p:nvSpPr>
        <p:spPr>
          <a:xfrm>
            <a:off x="6418540" y="8600003"/>
            <a:ext cx="727971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BAPU: Behavioural Analysis &amp; Prediction Unit</a:t>
            </a:r>
            <a:endParaRPr lang="en-US" sz="209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32140" y="1303496"/>
            <a:ext cx="6895028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Approach</a:t>
            </a:r>
            <a:endParaRPr lang="en-US" sz="524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0" y="2535317"/>
            <a:ext cx="2891909" cy="17872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4655463"/>
            <a:ext cx="2891909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ANPR Data Utilization</a:t>
            </a:r>
            <a:endParaRPr lang="en-US" sz="2622" dirty="0"/>
          </a:p>
        </p:txBody>
      </p:sp>
      <p:sp>
        <p:nvSpPr>
          <p:cNvPr id="7" name="Text 3"/>
          <p:cNvSpPr/>
          <p:nvPr/>
        </p:nvSpPr>
        <p:spPr>
          <a:xfrm>
            <a:off x="932140" y="5647492"/>
            <a:ext cx="289190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view of vehicle movements across regions</a:t>
            </a:r>
            <a:endParaRPr lang="en-US" sz="209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504" y="2535317"/>
            <a:ext cx="2891909" cy="17872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23504" y="4655463"/>
            <a:ext cx="2891909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Pattern Analysis</a:t>
            </a:r>
            <a:endParaRPr lang="en-US" sz="2622" dirty="0"/>
          </a:p>
        </p:txBody>
      </p:sp>
      <p:sp>
        <p:nvSpPr>
          <p:cNvPr id="10" name="Text 5"/>
          <p:cNvSpPr/>
          <p:nvPr/>
        </p:nvSpPr>
        <p:spPr>
          <a:xfrm>
            <a:off x="4223504" y="5231368"/>
            <a:ext cx="2891909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Method in the Madness</a:t>
            </a:r>
            <a:endParaRPr lang="en-US" sz="209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4868" y="2535317"/>
            <a:ext cx="2891909" cy="17872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14868" y="4655463"/>
            <a:ext cx="2891909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 Identification</a:t>
            </a:r>
            <a:endParaRPr lang="en-US" sz="2622" dirty="0"/>
          </a:p>
        </p:txBody>
      </p:sp>
      <p:sp>
        <p:nvSpPr>
          <p:cNvPr id="13" name="Text 7"/>
          <p:cNvSpPr/>
          <p:nvPr/>
        </p:nvSpPr>
        <p:spPr>
          <a:xfrm>
            <a:off x="7514868" y="5647492"/>
            <a:ext cx="289190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Apply statistical methods and machine learning</a:t>
            </a:r>
            <a:endParaRPr lang="en-US" sz="2097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6232" y="2535317"/>
            <a:ext cx="2892028" cy="178736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06232" y="4655582"/>
            <a:ext cx="2892028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Adrenaline Impact</a:t>
            </a:r>
            <a:endParaRPr lang="en-US" sz="2622" dirty="0"/>
          </a:p>
        </p:txBody>
      </p:sp>
      <p:sp>
        <p:nvSpPr>
          <p:cNvPr id="16" name="Text 9"/>
          <p:cNvSpPr/>
          <p:nvPr/>
        </p:nvSpPr>
        <p:spPr>
          <a:xfrm>
            <a:off x="10806232" y="5647611"/>
            <a:ext cx="2892028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behavioral insights into predictive modeling</a:t>
            </a:r>
            <a:endParaRPr lang="en-US" sz="209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32140" y="1318974"/>
            <a:ext cx="974395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Location Modeling</a:t>
            </a:r>
            <a:endParaRPr lang="en-US" sz="524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0" y="2684026"/>
            <a:ext cx="3989070" cy="246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5482352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Historical Analysis</a:t>
            </a:r>
            <a:endParaRPr lang="en-US" sz="2622" dirty="0"/>
          </a:p>
        </p:txBody>
      </p:sp>
      <p:sp>
        <p:nvSpPr>
          <p:cNvPr id="7" name="Text 3"/>
          <p:cNvSpPr/>
          <p:nvPr/>
        </p:nvSpPr>
        <p:spPr>
          <a:xfrm>
            <a:off x="932140" y="6058257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typical routes from past ANPR data</a:t>
            </a:r>
            <a:endParaRPr lang="en-US" sz="209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665" y="2684026"/>
            <a:ext cx="3989070" cy="246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0665" y="5482352"/>
            <a:ext cx="3486150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Prediction</a:t>
            </a:r>
            <a:endParaRPr lang="en-US" sz="2622" dirty="0"/>
          </a:p>
        </p:txBody>
      </p:sp>
      <p:sp>
        <p:nvSpPr>
          <p:cNvPr id="10" name="Text 5"/>
          <p:cNvSpPr/>
          <p:nvPr/>
        </p:nvSpPr>
        <p:spPr>
          <a:xfrm>
            <a:off x="5320665" y="6058257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Forecast future locations based on current patterns</a:t>
            </a:r>
            <a:endParaRPr lang="en-US" sz="209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190" y="2684026"/>
            <a:ext cx="3989070" cy="246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09190" y="5482352"/>
            <a:ext cx="369629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Behavioral Integration</a:t>
            </a:r>
            <a:endParaRPr lang="en-US" sz="2622" dirty="0"/>
          </a:p>
        </p:txBody>
      </p:sp>
      <p:sp>
        <p:nvSpPr>
          <p:cNvPr id="13" name="Text 7"/>
          <p:cNvSpPr/>
          <p:nvPr/>
        </p:nvSpPr>
        <p:spPr>
          <a:xfrm>
            <a:off x="9709190" y="6058257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 adrenaline-influenced driving in predictions</a:t>
            </a:r>
            <a:endParaRPr lang="en-US" sz="209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913"/>
            </a:avLst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932140" y="1711166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Edge</a:t>
            </a:r>
            <a:endParaRPr lang="en-US" sz="524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40" y="2942987"/>
            <a:ext cx="4255294" cy="10653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98483" y="4407813"/>
            <a:ext cx="3722608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Behavioral Science + Tech</a:t>
            </a:r>
            <a:endParaRPr lang="en-US" sz="2622" dirty="0"/>
          </a:p>
        </p:txBody>
      </p:sp>
      <p:sp>
        <p:nvSpPr>
          <p:cNvPr id="9" name="Text 4"/>
          <p:cNvSpPr/>
          <p:nvPr/>
        </p:nvSpPr>
        <p:spPr>
          <a:xfrm>
            <a:off x="1198483" y="5399842"/>
            <a:ext cx="3722608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adrenaline impact with machine learning</a:t>
            </a:r>
            <a:endParaRPr lang="en-US" sz="209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434" y="2942987"/>
            <a:ext cx="4255413" cy="10653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3777" y="4407813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Analytics</a:t>
            </a:r>
            <a:endParaRPr lang="en-US" sz="2622" dirty="0"/>
          </a:p>
        </p:txBody>
      </p:sp>
      <p:sp>
        <p:nvSpPr>
          <p:cNvPr id="12" name="Text 6"/>
          <p:cNvSpPr/>
          <p:nvPr/>
        </p:nvSpPr>
        <p:spPr>
          <a:xfrm>
            <a:off x="5453777" y="4983718"/>
            <a:ext cx="3722727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up-to-the-minute predictions for operations</a:t>
            </a:r>
            <a:endParaRPr lang="en-US" sz="209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2847" y="2942987"/>
            <a:ext cx="4255413" cy="10653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709190" y="4407813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2622" dirty="0"/>
          </a:p>
        </p:txBody>
      </p:sp>
      <p:sp>
        <p:nvSpPr>
          <p:cNvPr id="15" name="Text 8"/>
          <p:cNvSpPr/>
          <p:nvPr/>
        </p:nvSpPr>
        <p:spPr>
          <a:xfrm>
            <a:off x="9709190" y="4983718"/>
            <a:ext cx="3722727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Expand across regions, integrate more data sources</a:t>
            </a:r>
            <a:endParaRPr lang="en-US" sz="209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740854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32140" y="732353"/>
            <a:ext cx="12766119" cy="1664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BAPU: Behavioural Analysis &amp; Prediction Unit</a:t>
            </a:r>
            <a:endParaRPr lang="en-US" sz="524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0" y="2929771"/>
            <a:ext cx="3989070" cy="246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5728097"/>
            <a:ext cx="3989070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Location Modeling</a:t>
            </a:r>
            <a:endParaRPr lang="en-US" sz="2622" dirty="0"/>
          </a:p>
        </p:txBody>
      </p:sp>
      <p:sp>
        <p:nvSpPr>
          <p:cNvPr id="7" name="Text 3"/>
          <p:cNvSpPr/>
          <p:nvPr/>
        </p:nvSpPr>
        <p:spPr>
          <a:xfrm>
            <a:off x="932140" y="6720126"/>
            <a:ext cx="3989070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Forecasting and  discovering behavioural patterns to optimize mobility.</a:t>
            </a:r>
            <a:endParaRPr lang="en-US" sz="209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665" y="2929771"/>
            <a:ext cx="3989070" cy="246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0665" y="5728097"/>
            <a:ext cx="3594378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Applications</a:t>
            </a:r>
            <a:endParaRPr lang="en-US" sz="2622" dirty="0"/>
          </a:p>
        </p:txBody>
      </p:sp>
      <p:sp>
        <p:nvSpPr>
          <p:cNvPr id="10" name="Text 5"/>
          <p:cNvSpPr/>
          <p:nvPr/>
        </p:nvSpPr>
        <p:spPr>
          <a:xfrm>
            <a:off x="5320665" y="6304002"/>
            <a:ext cx="3989070" cy="1704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Leveraging insights to enable proactive traffic and emergency management, improving safety and efficiency.</a:t>
            </a:r>
            <a:endParaRPr lang="en-US" sz="209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190" y="2929771"/>
            <a:ext cx="3989070" cy="246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09190" y="5728097"/>
            <a:ext cx="3447574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Approach</a:t>
            </a:r>
            <a:endParaRPr lang="en-US" sz="2622" dirty="0"/>
          </a:p>
        </p:txBody>
      </p:sp>
      <p:sp>
        <p:nvSpPr>
          <p:cNvPr id="13" name="Text 7"/>
          <p:cNvSpPr/>
          <p:nvPr/>
        </p:nvSpPr>
        <p:spPr>
          <a:xfrm>
            <a:off x="9709190" y="6304002"/>
            <a:ext cx="3989070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Combining predictive analytics and IoT to drive sustainable urban solutions.</a:t>
            </a:r>
            <a:endParaRPr lang="en-US" sz="209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32140" y="1110972"/>
            <a:ext cx="12647533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Outcomes with further data</a:t>
            </a:r>
            <a:endParaRPr lang="en-US" sz="524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0" y="2476024"/>
            <a:ext cx="3989070" cy="246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2140" y="5274350"/>
            <a:ext cx="3741539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Traffic Flow</a:t>
            </a:r>
            <a:endParaRPr lang="en-US" sz="2622" dirty="0"/>
          </a:p>
        </p:txBody>
      </p:sp>
      <p:sp>
        <p:nvSpPr>
          <p:cNvPr id="7" name="Text 3"/>
          <p:cNvSpPr/>
          <p:nvPr/>
        </p:nvSpPr>
        <p:spPr>
          <a:xfrm>
            <a:off x="932140" y="5850255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congestion and improved travel times</a:t>
            </a:r>
            <a:endParaRPr lang="en-US" sz="209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665" y="2476024"/>
            <a:ext cx="3989070" cy="246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0665" y="5274350"/>
            <a:ext cx="3989070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Resource Allocation</a:t>
            </a:r>
            <a:endParaRPr lang="en-US" sz="2622" dirty="0"/>
          </a:p>
        </p:txBody>
      </p:sp>
      <p:sp>
        <p:nvSpPr>
          <p:cNvPr id="10" name="Text 5"/>
          <p:cNvSpPr/>
          <p:nvPr/>
        </p:nvSpPr>
        <p:spPr>
          <a:xfrm>
            <a:off x="5320665" y="6266378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Better deployment of law enforcement resources</a:t>
            </a:r>
            <a:endParaRPr lang="en-US" sz="209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190" y="2476024"/>
            <a:ext cx="3989070" cy="246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09190" y="5274350"/>
            <a:ext cx="3877627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Public Safety</a:t>
            </a:r>
            <a:endParaRPr lang="en-US" sz="2622" dirty="0"/>
          </a:p>
        </p:txBody>
      </p:sp>
      <p:sp>
        <p:nvSpPr>
          <p:cNvPr id="13" name="Text 7"/>
          <p:cNvSpPr/>
          <p:nvPr/>
        </p:nvSpPr>
        <p:spPr>
          <a:xfrm>
            <a:off x="9709190" y="5850255"/>
            <a:ext cx="3989070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Enhanced monitoring and response to threats</a:t>
            </a:r>
            <a:endParaRPr lang="en-US" sz="209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</TotalTime>
  <Words>195</Words>
  <Application>Microsoft Office PowerPoint</Application>
  <PresentationFormat>Custom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Ty Feldman</cp:lastModifiedBy>
  <cp:revision>2</cp:revision>
  <dcterms:created xsi:type="dcterms:W3CDTF">2024-06-23T05:44:28Z</dcterms:created>
  <dcterms:modified xsi:type="dcterms:W3CDTF">2024-06-25T05:16:49Z</dcterms:modified>
</cp:coreProperties>
</file>